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  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6116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主要讲述了纸张和印刷术的发明对人类文明的影响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并将其与互联网的发明进行类比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探讨了传统印刷术的未来发展。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576115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846" y="1270922"/>
            <a:ext cx="10442720" cy="1149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403305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句意：每天晚上，在我睡觉前，我都会看着我卧室墙上大卫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贝克汉姆和姚明的照片。根据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David Beckham and Yao Ming”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可知，此处表示不止一张照片，应用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的复数形式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1672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father buys a newspaper on his way to work.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open my books in class and start my lessons.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evening,my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looks through magazines at home. And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the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David Beckham and Yao Ming on my bedroom wall before I go to sleep. I love them very much. Can we imagine life without paper or printing?</a:t>
            </a:r>
            <a:endParaRPr lang="en-US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99271" y="716014"/>
            <a:ext cx="3391870" cy="48073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447134" y="2492643"/>
            <a:ext cx="10583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photos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53228" y="438698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句意：在那些日子里，书籍一次只能手工制作一本。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是复数，应用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的复数形式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those,in those days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在那些日子里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3068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句意：在它被发明之后，人们开始在纸上书写来制作书籍。根据语境可知，此处指在纸发明之后，且单词位于句首，首字母应大写。故填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0718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 was first created about 2,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 ago in China.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invented, 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to write on paper to make a book. In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days,books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only produced one at a time by hand. As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result, 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not 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were expensive.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So,few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chance to learn to read.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31639" y="1196550"/>
            <a:ext cx="8851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After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244904" y="1700297"/>
            <a:ext cx="8851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those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330858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所以，很少有人有机会学习阅读。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句讲述过去的事情，应用一般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have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chance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有机会做某事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去时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have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471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 was first created about 2,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 ago in China.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invented,people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to write on paper to make a book. In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days, books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only produced one at a time by hand. As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result, 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not 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were expensive.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 few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chance to learn to read.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27053" y="2875480"/>
            <a:ext cx="681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had</a:t>
            </a:r>
            <a:endParaRPr lang="zh-CN" altLang="en-US" dirty="0"/>
          </a:p>
        </p:txBody>
      </p:sp>
      <p:pic>
        <p:nvPicPr>
          <p:cNvPr id="7" name="箭头右.eps" descr="id:214748941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142878" y="3878412"/>
            <a:ext cx="598805" cy="4711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53228" y="461845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句意：知识和思想传播得比以往任何时候都快。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knowledge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本身为不可数名词，此处应用原形，且单词位于句首，首字母应大写。故填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Knowledge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51033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句意：后来，印刷术的发展使得更快且更便宜地制作书籍成为可能。此处修饰动词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produce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，应用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quick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的副词形式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quickly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quickly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Printing was invented in China during the Sui and Tang Dynasties.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Later,developments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printing made it possible to produce books more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cheaply. A trade in books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resulted,and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people learnt to read.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Knowledge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ideas spread faster than ever before. In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compare the invention of paper and printing to the introduction of the internet in the twentieth century.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175326" y="1340768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quickly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391350" y="1899793"/>
            <a:ext cx="16546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Knowledge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59919" y="518247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句意：有互联网连接的人能够比在印刷品中更容易地找到信息。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an internet connection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作后置定语修饰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有互联网连接的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51033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句意：尽管互联网还很年轻，但它发展得非常快，可能会变得比印刷术更强大。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become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后接形容词作表语；根据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“than”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power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的形容词比较级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more powerful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powerful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the internet is still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young, 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growing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become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printing. A much larger amount of information can be stored on the internet than in books. Someone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internet connection can find information much more easily than they can find in printed forms. And the machines we use to read it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small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light,often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smaller and lighter than a single book.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6274" y="1343408"/>
            <a:ext cx="13644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powerful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447134" y="1958003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with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句意：而且我们用来阅读信息的机器现在又小又轻，通常比一本书还小还轻。本句主语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machines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,be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4735"/>
            <a:ext cx="11485848" cy="2862322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the internet is still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growing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become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printing. A much larger amount of information can be stored on the internet than in books. Someone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internet connection can find information much more easily than they can find in printed forms. And the machines we use to read it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small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light,often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smaller and lighter than a single book.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46734" y="3625117"/>
            <a:ext cx="6054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are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4508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句意：那么传统印刷在未来会朝着什么方向发展呢？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future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在未来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，是固定短语。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6114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Computers and the internet are used in classrooms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newspapers and magazines are already read online. So what direction will traditional printing take in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冠词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future? Will books be replaced by the internet? Let’s wait and see.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271670" y="2424108"/>
            <a:ext cx="6054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3645</Words>
  <Application>WPS 演示</Application>
  <PresentationFormat>自定义</PresentationFormat>
  <Paragraphs>64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464</cp:revision>
  <dcterms:created xsi:type="dcterms:W3CDTF">2020-11-06T05:24:00Z</dcterms:created>
  <dcterms:modified xsi:type="dcterms:W3CDTF">2025-09-18T06:26:00Z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